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1140" r:id="rId3"/>
    <p:sldId id="1148" r:id="rId4"/>
    <p:sldId id="1156" r:id="rId5"/>
    <p:sldId id="1149" r:id="rId6"/>
    <p:sldId id="1157" r:id="rId7"/>
    <p:sldId id="1150" r:id="rId8"/>
    <p:sldId id="1158" r:id="rId9"/>
    <p:sldId id="1151" r:id="rId10"/>
    <p:sldId id="1159" r:id="rId11"/>
    <p:sldId id="1155" r:id="rId12"/>
    <p:sldId id="1161" r:id="rId13"/>
    <p:sldId id="1160" r:id="rId14"/>
    <p:sldId id="1152" r:id="rId15"/>
    <p:sldId id="1162" r:id="rId16"/>
    <p:sldId id="1153" r:id="rId17"/>
    <p:sldId id="1163" r:id="rId18"/>
    <p:sldId id="1154" r:id="rId19"/>
    <p:sldId id="1141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school, kids were preparing for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were using old plastic bags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 brought in old computers and phones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Jake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began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bottle caps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time he saw one, he would pick it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everyone was giving him their bottle caps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became a kind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would laugh and say, “Here, Jake, take this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‘work of art’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345088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collecting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7892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考查动词辨析。句意：杰克呢？他开始收集瓶盖。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出售；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清洗；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收集。根据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 time he saw one, he would pick it up.”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此处指杰克在收集瓶盖。故选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35541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7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school, kids were preparing for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were using old plastic bags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 brought in old computers and phones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Jake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began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bottle caps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time he saw one, he would pick it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everyone was giving him their bottle caps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became a kind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would laugh and say, “Here, Jake, take this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‘work of art’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345088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7892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考查名词辨析。句意：这成了一种玩笑。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任务；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交易；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课程。根据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would laugh”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此处指大家觉得这是玩笑。故选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35541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384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268760"/>
            <a:ext cx="11533780" cy="871125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1200329"/>
          </a:xfrm>
        </p:spPr>
        <p:txBody>
          <a:bodyPr/>
          <a:lstStyle/>
          <a:p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利用同义词复现解题。根据下文的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laugh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此处指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joke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602768" cy="55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21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school, kids were preparing for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were using old plastic bags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 brought in old computers and phones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Jake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began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bottle caps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time he saw one, he would pick it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everyone was giving him their bottle caps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became a kind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would laugh and say, “Here, Jake, take this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‘work of art’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345088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7892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拿这个去完成你的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艺术品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吧！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 this...your ‘work of art’”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此处表示目的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应用介词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355416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59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day of the competition got closer, he stayed up later and later every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 came the big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Jake sat in the gym, feeling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knew he’d made something good, but would the judges agree that his art was better than the rest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4273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4682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考查连词辨析。句意：随着比赛日期的临近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他睡得越来越晚。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day of the competition got closer”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此处指时间在推移。故选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25220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73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day of the competition got closer, he stayed up later and later every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 came the big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Jake sat in the gym, feeling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knew he’d made something good, but would the judges agree that his art was better than the rest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4273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5195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考查形容词辨析。句意：杰克坐在体育馆里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感到紧张。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孤独的；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紧张的；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sunprised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惊喜的。根据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knew he’d made something good, but would the judges agree that his art was better than the rest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杰克担心评委的看法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应是感到紧张的。故选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25271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02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48969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Silence fell and Mr Dawson announced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宣布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“And first place goes to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Jake Mellor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stage, people saw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lifelike picture of a woman’s face made of bottle caps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Jake’s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holding a feather from a peacock—the bird she liked best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342573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1948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考查形容词辨析。句意：舞台上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人们看到了一幅令人惊叹的用瓶盖制作的栩栩如生的女人画像。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著名的；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令人惊叹的；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传统的。根据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“lifelike picture of a woman’s face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bottle caps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瓶盖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表示看得出原材料的制造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表示材料发生化学变化的制造</a:t>
            </a:r>
            <a:endParaRPr lang="zh-CN" altLang="zh-CN" sz="9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栩栩如生的女人画像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应是一幅令人惊叹的作品。故选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35230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  <p:pic>
        <p:nvPicPr>
          <p:cNvPr id="7" name="箭头右.eps" descr="id:2147490244;FounderCES"/>
          <p:cNvPicPr/>
          <p:nvPr/>
        </p:nvPicPr>
        <p:blipFill>
          <a:blip r:embed="rId2"/>
          <a:stretch>
            <a:fillRect/>
          </a:stretch>
        </p:blipFill>
        <p:spPr>
          <a:xfrm rot="14542064" flipH="1">
            <a:off x="7247334" y="5463808"/>
            <a:ext cx="380666" cy="308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76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Silence fell and Mr Dawson announced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宣布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“And first place goes to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Jake Mellor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stage, people saw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lifelike picture of a woman’s face made of bottle caps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Jake’s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holding a feather from a peacock—the bird she liked best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352289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aunt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neighbor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449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考查名词辨析。句意：这是杰克的姑姑。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姑姑；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邻居。根据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was holding a feather from a peacock—the bird she liked best.”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这幅画画的是姑姑。故选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36201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411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cheered loudly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moment, Jake felt happier and prouder than he had in his whole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193871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gave up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stood up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out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8560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考查动词短语辨析。句意：每个人都站起来大声欢呼。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 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站起来；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出去。根据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“cheered loudly”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此处指大家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站起来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欢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206084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74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19505"/>
            <a:ext cx="11521280" cy="3965679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1530659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knew he’d made something good, but would the judges agree that his art was better than the rest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知道自己创作了一件不错的作品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但评委们会认为他的艺术比其他作品更优秀吗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knew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后为省略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的宾语从句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连接表示转折关系的两个动作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在第二个动作中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引导宾语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15" y="986748"/>
            <a:ext cx="2452803" cy="586541"/>
          </a:xfrm>
          <a:prstGeom prst="rect">
            <a:avLst/>
          </a:prstGeom>
        </p:spPr>
      </p:pic>
      <p:pic>
        <p:nvPicPr>
          <p:cNvPr id="7" name="译文.eps" descr="id:21474897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34566" y="2828063"/>
            <a:ext cx="949286" cy="293472"/>
          </a:xfrm>
          <a:prstGeom prst="rect">
            <a:avLst/>
          </a:prstGeom>
        </p:spPr>
      </p:pic>
      <p:pic>
        <p:nvPicPr>
          <p:cNvPr id="8" name="分析.eps" descr="id:21474898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30811" y="3936464"/>
            <a:ext cx="949286" cy="293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是一篇记叙文主要讲述了杰克参加回收艺术比赛的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723224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73" y="1113833"/>
            <a:ext cx="11710266" cy="130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Dawson, the headteacher, was giving his Monday morning speech, but Jake wasn’t listening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kids thought Jake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didn’t like what others liked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not into 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thought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more interesting than going to a birthday party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9999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7301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考查动形容词辨析。 句意：许多孩子认为杰克很奇怪。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可爱的；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吵闹的；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活跃的；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奇怪的。根据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didn’t like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others liked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与其他人不同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孩子们觉得他奇怪。故选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308101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/>
          <a:srcRect l="7968" t="4205" b="-1"/>
          <a:stretch/>
        </p:blipFill>
        <p:spPr>
          <a:xfrm>
            <a:off x="417156" y="4816304"/>
            <a:ext cx="5943749" cy="43624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230" y="4869160"/>
            <a:ext cx="3643195" cy="31345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9983638" y="4743267"/>
            <a:ext cx="445927" cy="36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10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Dawson, the headteacher, was giving his Monday morning speech, but Jake wasn’t listening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kids thought Jake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didn’t like what others liked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not into 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thought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more interesting than going to a birthday party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9999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6702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考查动名词辨析。句意：他认为绘画比参加生日派对更有趣。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绘画；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跑步。根据后文杰克参加艺术比赛可知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他喜欢画画。故选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308101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243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Jake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words, 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deadline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截止时间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Recycled Art Competition is in ten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Ten days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wasn’t a lot of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enter the competition, and he had to get started right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4273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knew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caught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考查动词辨析。句意：然后杰克听到了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回收艺术比赛的截止时间还有十天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这句话。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知道；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听清；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words”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此处指杰克听到了这句话。故选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2744" y="25248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65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Jake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words, 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deadline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截止时间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Recycled Art Competition is in ten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Ten days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wasn’t a lot of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enter the competition, and he had to get started right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4273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happened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592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考查动词辨析。句意：他想参加比赛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而且他必须马上开始。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失败；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to get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right away”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杰克想参加比赛。故选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254368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7731" y="4112717"/>
            <a:ext cx="2732395" cy="46841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1679" y="4160773"/>
            <a:ext cx="2433133" cy="35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384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afternoon, Jake visited his Aunt Ruth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liked watching birds in her small house next to a forest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Jake arrived, she talked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the peacock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she’d seen in her yard the day before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idea hit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suddenly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94682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angrily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excitedly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8295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考查副词辨析。句意：杰克一到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她就兴奋地谈论着前一天在院子里看到的孔雀。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兴奋地。根据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peacock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孔雀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she’d seen in the yard”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此处是指人兴奋的状态。故选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30393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77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afternoon, Jake visited his Aunt Ruth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liked watching birds in her small house next to a forest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Jake arrived, she talked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the peacock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she’d seen in her yard the day before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idea hit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suddenly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94682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829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考查代词辨析。句意：突然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他有了一个想法。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 idea hit...”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此处代指杰克。故选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305819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053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school, kids were preparing for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were using old plastic bags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 brought in old computers and phones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Jake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began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bottle caps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time he saw one, he would pick it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everyone was giving him their bottle caps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became a kind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would laugh and say, “Here, Jake, take this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‘work of art’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345088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7892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考查名词辨析。句意：在学校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孩子们正在为比赛做准备。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考试；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派对；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会议；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比赛。根据前文中的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Recycled Art Competition”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此处指孩子们在准备比赛。故选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464" y="35541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29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1214</Words>
  <Application>Microsoft Office PowerPoint</Application>
  <PresentationFormat>自定义</PresentationFormat>
  <Paragraphs>82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2025-09-17T15:36:44Z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